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2" r:id="rId7"/>
    <p:sldId id="260" r:id="rId8"/>
    <p:sldId id="264" r:id="rId9"/>
    <p:sldId id="263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21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ег\Desktop\GE076_350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2" y="0"/>
            <a:ext cx="94815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6633"/>
            <a:ext cx="5328592" cy="405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51920" y="4167664"/>
            <a:ext cx="518457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pPr algn="ctr"/>
            <a:r>
              <a:rPr lang="ru-RU" sz="2800" b="1" dirty="0"/>
              <a:t>Для радости ребячьей</a:t>
            </a:r>
            <a:br>
              <a:rPr lang="ru-RU" sz="2800" b="1" dirty="0"/>
            </a:br>
            <a:r>
              <a:rPr lang="ru-RU" sz="2800" b="1" dirty="0"/>
              <a:t>Приехал цирк бродячий.</a:t>
            </a:r>
            <a:br>
              <a:rPr lang="ru-RU" sz="2800" b="1" dirty="0"/>
            </a:br>
            <a:r>
              <a:rPr lang="ru-RU" sz="2800" b="1" dirty="0"/>
              <a:t>В поющем и в звенящем,</a:t>
            </a:r>
            <a:br>
              <a:rPr lang="ru-RU" sz="2800" b="1" dirty="0"/>
            </a:br>
            <a:r>
              <a:rPr lang="ru-RU" sz="2800" b="1" dirty="0"/>
              <a:t>В нём всё, как в настоящем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4211960" cy="3154362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«ЦИРК СОБИРАЕТ ДРУЗЕЙ».</a:t>
            </a:r>
            <a:br>
              <a:rPr lang="ru-RU" sz="3600" b="1" dirty="0" smtClean="0"/>
            </a:br>
            <a:r>
              <a:rPr lang="ru-RU" sz="3600" b="1" dirty="0" smtClean="0"/>
              <a:t>СТАРШАЯ ГРУППА.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7896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000"/>
    </mc:Choice>
    <mc:Fallback xmlns="">
      <p:transition advTm="12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Олег\Desktop\GE065_350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700" y="-99391"/>
            <a:ext cx="9286219" cy="695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8153" y="0"/>
            <a:ext cx="5405972" cy="378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8833" y="2000240"/>
            <a:ext cx="3767680" cy="282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099" y="3786190"/>
            <a:ext cx="3929619" cy="294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5929322" y="0"/>
            <a:ext cx="321467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Часто-часто, четко-четко, 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Каблучками грохоча, 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Бьет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чечеточник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чечетку 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танцует «ча-ча-ча»!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98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000">
        <p:checker/>
      </p:transition>
    </mc:Choice>
    <mc:Fallback xmlns="">
      <p:transition spd="slow" advTm="20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Олег\Desktop\GE083_350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8611" y="-66027"/>
            <a:ext cx="9199507" cy="694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144463"/>
            <a:ext cx="4855637" cy="364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197223"/>
            <a:ext cx="4881037" cy="3660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000628" y="0"/>
            <a:ext cx="4143372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хочешь похандрить, 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Лучше в цирк не приходить. 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Ненавидит цирк хандру. 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Цирк хандре не по нутру.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45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000">
        <p:checker/>
      </p:transition>
    </mc:Choice>
    <mc:Fallback xmlns="">
      <p:transition spd="slow" advTm="20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ег\Desktop\GE060_350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14808"/>
            <a:ext cx="9324527" cy="727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8" cy="439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643570" y="1"/>
            <a:ext cx="350043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Клоун Рыжий, 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Клоун Белый, 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Клоун трус 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клоун смелый, 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Клоун Бом 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клоун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Бим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Клоун может 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Быть любым. 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проделки их 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Глазея, 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кричим: 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«Вот это да!»… 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Только клоуна-злодея 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бывает никогда!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06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8000">
        <p:checker/>
      </p:transition>
    </mc:Choice>
    <mc:Fallback xmlns="">
      <p:transition spd="slow" advTm="18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лег\Desktop\GE191_350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5013" y="0"/>
            <a:ext cx="92525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73755" cy="378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8094" y="3214685"/>
            <a:ext cx="4905906" cy="367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5143504" y="285728"/>
            <a:ext cx="400049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Их прыжки легки и метки. 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Львиный рык похож на гром. 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Даже в цирке, даже в клетке 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Остается лев царем.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3929066"/>
            <a:ext cx="421481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Укротитель топ ногой! 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Лева фыркнул — ишь, какой... 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Укротитель шлеп бичом! 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Леве это нипочем... 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Укротитель хлоп хлыстом! 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Лева помахал хвостом... 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Укротитель дал пирог… 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Лева сделал кувырок.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29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000">
        <p:checker/>
      </p:transition>
    </mc:Choice>
    <mc:Fallback xmlns="">
      <p:transition spd="slow" advTm="20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Олег\Desktop\GE046_350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3345" y="3286124"/>
            <a:ext cx="4810654" cy="360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5000628" y="500042"/>
            <a:ext cx="414337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Кидает гимнаста 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Гимнаст и глядит, 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гимнаст от гимнаста 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 гимнасту летит!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286124"/>
            <a:ext cx="4714875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8153" y="1"/>
            <a:ext cx="4977343" cy="3286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5941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8000">
        <p:checker/>
      </p:transition>
    </mc:Choice>
    <mc:Fallback xmlns="">
      <p:transition spd="slow" advTm="18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Олег\Desktop\GE060_350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425" y="-1"/>
            <a:ext cx="91934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13355" cy="392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2907502"/>
            <a:ext cx="5643570" cy="3950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214942" y="285728"/>
            <a:ext cx="392905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Фокусница превратила 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Человека в крокодила. 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удивленье замер зал. 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Встал Сережа и сказал: 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— Тетя, сделайте обратно, 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Человеку неприятно!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74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000">
        <p:checker/>
      </p:transition>
    </mc:Choice>
    <mc:Fallback xmlns="">
      <p:transition spd="slow" advTm="2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Олег\Desktop\GE065_350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425" y="0"/>
            <a:ext cx="91934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5357818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163970"/>
            <a:ext cx="4929190" cy="3694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429256" y="285728"/>
            <a:ext cx="371474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воспитанной собаки 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Нету времени для драки. 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Нужно ей решать примеры, 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Перепрыгивать барьеры, 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Приносить мячи в зубах, 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Танцевать на двух ногах, 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Застилать свою кровать 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котов дрессировать.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46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1000">
        <p:checker/>
      </p:transition>
    </mc:Choice>
    <mc:Fallback xmlns="">
      <p:transition spd="slow" advTm="2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Олег\Desktop\GE083_350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0189" y="-99392"/>
            <a:ext cx="91934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8153" y="1"/>
            <a:ext cx="4953002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3345" y="3286124"/>
            <a:ext cx="4810654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929190" y="0"/>
            <a:ext cx="421481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Почему такой силач, 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малыш, играет в мяч? 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Лишь такому силачу 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Этот мячик по плечу: 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Серебристый, новый, 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Стокилограммовый!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46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000">
        <p:checker/>
      </p:transition>
    </mc:Choice>
    <mc:Fallback xmlns="">
      <p:transition spd="slow" advTm="20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Олег\Desktop\GE084_350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50" y="0"/>
            <a:ext cx="9253515" cy="688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6115"/>
            <a:ext cx="5286380" cy="360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7" y="2982909"/>
            <a:ext cx="5214943" cy="3911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5357818" y="142852"/>
            <a:ext cx="378618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Акробат прыгуч и ловок, 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 скакал без остановок. 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скаку почистил брюки, 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скаку прочел журнал, 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скаку он вымыл руки 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на ужин поскакал!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29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000">
        <p:checker/>
      </p:transition>
    </mc:Choice>
    <mc:Fallback xmlns="">
      <p:transition spd="slow" advTm="20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лег\Desktop\GE058_350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393" y="0"/>
            <a:ext cx="91633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5214942" cy="3754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2715016"/>
            <a:ext cx="5523978" cy="414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5143504" y="0"/>
            <a:ext cx="400049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Бедный йог на сабли лег! 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Угли съел несчастный йог! 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пугайтесь, дети, 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клоун Петя! 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Угли — из морковки, 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Сабли — из веревки, 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Смотрит из корзины 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Кобра из резины!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70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000">
        <p:checker/>
      </p:transition>
    </mc:Choice>
    <mc:Fallback xmlns="">
      <p:transition spd="slow" advTm="20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48</Words>
  <Application>Microsoft Office PowerPoint</Application>
  <PresentationFormat>Экран (4:3)</PresentationFormat>
  <Paragraphs>14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«ЦИРК СОБИРАЕТ ДРУЗЕЙ». СТАРШАЯ ГРУППА.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User</cp:lastModifiedBy>
  <cp:revision>40</cp:revision>
  <dcterms:created xsi:type="dcterms:W3CDTF">2012-11-25T07:59:30Z</dcterms:created>
  <dcterms:modified xsi:type="dcterms:W3CDTF">2016-10-04T09:45:07Z</dcterms:modified>
</cp:coreProperties>
</file>