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9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4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9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9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B292-AADB-44D4-B56C-2722BD6F8A8A}" type="datetimeFigureOut">
              <a:rPr lang="ru-RU" smtClean="0"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DF5-C107-45C8-A99D-391B6D862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3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img-fotki.yandex.ru/get/6202/83813999.dc/0_80640_64334d5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2" y="11627"/>
            <a:ext cx="9172841" cy="68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033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Спортивное развлечение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«До свидания, лето!»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bygaga.com.ua/uploads/posts/2015-02/1425140834_luchshie-kartinki-pro-vesnu-i-vesennyuyu-pogodu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03" y="1930254"/>
            <a:ext cx="3623862" cy="2038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nastol.com.ua/pic/201205/1920x1200/nastol.com.ua-239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nastol.com.ua/pic/201205/1920x1200/nastol.com.ua-23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07" y="4781809"/>
            <a:ext cx="3711358" cy="2068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ark72.ru/wp-content/uploads/2015/05/34160_html_4237ce3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0" y="4402047"/>
            <a:ext cx="3264363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stihi.ru/pics/2009/10/21/36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9" y="1628877"/>
            <a:ext cx="3522639" cy="2641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legocomp.ru/wp-content/uploads/2011/07/dfdfff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0" y="3278078"/>
            <a:ext cx="3419952" cy="2283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7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8/14737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еселые старты\DSCN9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0" y="692696"/>
            <a:ext cx="3689075" cy="276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еселые старты\DSCN9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59" y="363720"/>
            <a:ext cx="3600400" cy="27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еселые старты\DSCN9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1" y="3789040"/>
            <a:ext cx="3227851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31370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Отчего так много света?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Отчего вдруг так тепло?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Оттого, что это – лето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 все лето к нам пришло.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Оттого и каждый день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 длиннее, что ни день,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Ну а ночи,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Ночь от ночи,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Все короче и короче…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9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8/14737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Веселые старты\DSCN9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9" y="476672"/>
            <a:ext cx="3585181" cy="268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206084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/>
              <a:t>Я </a:t>
            </a:r>
            <a:r>
              <a:rPr lang="ru-RU" sz="3200" b="1" i="1" dirty="0" err="1" smtClean="0"/>
              <a:t>Вракочка</a:t>
            </a:r>
            <a:r>
              <a:rPr lang="ru-RU" sz="3200" b="1" i="1" dirty="0" smtClean="0"/>
              <a:t>-</a:t>
            </a:r>
          </a:p>
          <a:p>
            <a:r>
              <a:rPr lang="ru-RU" sz="3200" b="1" i="1" dirty="0" err="1" smtClean="0"/>
              <a:t>Забиякочка</a:t>
            </a:r>
            <a:r>
              <a:rPr lang="ru-RU" sz="3200" b="1" i="1" dirty="0" smtClean="0"/>
              <a:t>. </a:t>
            </a:r>
          </a:p>
          <a:p>
            <a:r>
              <a:rPr lang="ru-RU" sz="3200" b="1" i="1" dirty="0" smtClean="0"/>
              <a:t>Можно просто</a:t>
            </a:r>
          </a:p>
          <a:p>
            <a:r>
              <a:rPr lang="ru-RU" sz="3200" b="1" i="1" dirty="0" smtClean="0"/>
              <a:t> –</a:t>
            </a:r>
            <a:r>
              <a:rPr lang="ru-RU" sz="3200" b="1" i="1" dirty="0" err="1" smtClean="0"/>
              <a:t>Врака</a:t>
            </a:r>
            <a:r>
              <a:rPr lang="ru-RU" sz="3200" b="1" i="1" dirty="0" smtClean="0"/>
              <a:t>-Забияка.  </a:t>
            </a:r>
          </a:p>
          <a:p>
            <a:r>
              <a:rPr lang="ru-RU" sz="3200" b="1" i="1" dirty="0" smtClean="0"/>
              <a:t>Я слышала, </a:t>
            </a:r>
          </a:p>
          <a:p>
            <a:r>
              <a:rPr lang="ru-RU" sz="3200" b="1" i="1" dirty="0" smtClean="0"/>
              <a:t>у вас тут праздник какой-то?</a:t>
            </a:r>
            <a:endParaRPr lang="ru-RU" sz="3200" b="1" i="1" dirty="0"/>
          </a:p>
        </p:txBody>
      </p:sp>
      <p:pic>
        <p:nvPicPr>
          <p:cNvPr id="3075" name="Picture 3" descr="E:\Веселые старты\DSCN9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473"/>
            <a:ext cx="3515883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еселые старты\DSCN9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6" y="576358"/>
            <a:ext cx="748883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laycast.ru/uploads/2015/08/18/147377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8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Веселые старты\DSCN9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9999"/>
            <a:ext cx="7167543" cy="53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playcast.ru/uploads/2015/08/18/147377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Веселые старты\DSCN9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5232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playcast.ru/uploads/2015/08/18/147377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5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Спортивное развлечение  «До свидания, лето!»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SPORTZAL</dc:creator>
  <cp:lastModifiedBy>SPORTZAL</cp:lastModifiedBy>
  <cp:revision>4</cp:revision>
  <dcterms:created xsi:type="dcterms:W3CDTF">2016-09-23T06:26:00Z</dcterms:created>
  <dcterms:modified xsi:type="dcterms:W3CDTF">2016-09-23T06:59:51Z</dcterms:modified>
</cp:coreProperties>
</file>