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317" y="332656"/>
            <a:ext cx="4176464" cy="8614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 октябре мы не скучали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Тему дом мой изучали,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Все про город узнавали,</a:t>
            </a:r>
          </a:p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 еще гостей встречали</a:t>
            </a:r>
          </a:p>
          <a:p>
            <a:endParaRPr lang="ru-RU" dirty="0"/>
          </a:p>
        </p:txBody>
      </p:sp>
      <p:pic>
        <p:nvPicPr>
          <p:cNvPr id="1026" name="Picture 2" descr="C:\Users\User\Desktop\метод копилка\23.10 Настя\DSCN7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996952"/>
            <a:ext cx="4336285" cy="3693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метод копилка\23.10 Настя\DSCN79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1"/>
            <a:ext cx="4536504" cy="3759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058986"/>
            <a:ext cx="3859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Маша в гости к нам пришла,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 игрой нас увлекла.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Приподняли настроение и метод. Объединению.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86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625"/>
            <a:ext cx="4491446" cy="3782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620688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Стоп. Веселый светофор,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расскажет.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Где дорогу перейти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Нам с тобой покажет.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метод копилка\23.10 Настя\DSCN79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t="5558"/>
          <a:stretch/>
        </p:blipFill>
        <p:spPr bwMode="auto">
          <a:xfrm>
            <a:off x="27483" y="2407778"/>
            <a:ext cx="4499992" cy="4437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76056" y="4293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Взрослых за руку берем,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дорогу перейдем.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49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65676"/>
            <a:ext cx="4860032" cy="394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06541" y="4725144"/>
            <a:ext cx="4037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Так, посмотрим мы сейчас,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песочнице у нас….</a:t>
            </a:r>
          </a:p>
        </p:txBody>
      </p:sp>
      <p:pic>
        <p:nvPicPr>
          <p:cNvPr id="2052" name="Picture 4" descr="C:\Users\User\Desktop\метод копилка\23.10 Настя\DSCN79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0"/>
            <a:ext cx="4320480" cy="3973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116632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рыбалке побывали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Полюбуйтесь, что поймали…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рыбалка на Туре - 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Тюменской, на реке.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68479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100</TotalTime>
  <Words>94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Spring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2014-11-02T08:25:17Z</dcterms:created>
  <dcterms:modified xsi:type="dcterms:W3CDTF">2014-11-03T17:53:04Z</dcterms:modified>
</cp:coreProperties>
</file>